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3A0661E-AD47-4650-9A91-05BBA4B29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56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625AEF3-0A52-401A-B1FC-2B57E31BB9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351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5B0E640B-7E02-4910-9299-10D18FAC94F4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45C29-F44F-45E5-B87D-E514999B756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1C25017-F1E1-4F6B-8BBD-E1E65E5C241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D8C74A-C2E6-44DD-AF87-968E6274C06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B01B117-E017-4C47-B7A0-964982A85DA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52E1F6-9EA0-4098-A386-F2AAC96913A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671FBE-2FEC-4E38-9F86-5B2C3EF5342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97646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984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795338"/>
            <a:ext cx="9144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哦，各各他！好，各各他！我主在此受死；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祂流寶血，祂釘苦架，使我從罪得釋。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12763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H423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各各他</a:t>
            </a:r>
            <a:r>
              <a:rPr lang="en-US" altLang="zh-TW" sz="26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1/7)</a:t>
            </a:r>
            <a:r>
              <a:rPr lang="en-US" altLang="zh-TW" sz="2400" i="1" dirty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endParaRPr lang="en-US" altLang="zh-TW" sz="2400" b="1" dirty="0">
              <a:latin typeface="Arial Narrow" panose="020B060602020203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2/7)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哦，各各他！好，各各他！在此我同主死；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藉著與主同釘十架，我的重負得釋。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3/7)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哦，各各他！主的空墳也曾把我埋過；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主的復甦我也有分，因此我能生活。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4/7)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哦，各各他！撒但全軍在此被主羞辱；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奉著主名，邪靈、魔君，向我也當俯伏。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5/7)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哦，各各他！我有主名，在爭戰時已足；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仇敵一聽，立即亡命，不能抵擋我主。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6/7)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哦，各各他！我讚美主！因祂在此受死；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捨了祂命，贖我罪辜，使我捆綁全釋。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H423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7/7)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哦，各各他！我願學習你的所有意義！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我今因信，在得勝地，與主一同站立。</a:t>
            </a:r>
          </a:p>
          <a:p>
            <a:pPr algn="ctr" eaLnBrk="1" hangingPunct="1"/>
            <a:endParaRPr lang="en-US" altLang="zh-TW" sz="1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因此切求我主，啟示各各他的奧祕；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使我知道現在我是與祂合而為一。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4290</TotalTime>
  <Words>432</Words>
  <Application>Microsoft Office PowerPoint</Application>
  <PresentationFormat>On-screen Show (16:9)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H423  哦，各各他 (節1/7)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187</cp:revision>
  <dcterms:created xsi:type="dcterms:W3CDTF">2001-04-19T19:07:54Z</dcterms:created>
  <dcterms:modified xsi:type="dcterms:W3CDTF">2017-08-05T22:33:44Z</dcterms:modified>
</cp:coreProperties>
</file>